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40" autoAdjust="0"/>
  </p:normalViewPr>
  <p:slideViewPr>
    <p:cSldViewPr snapToGrid="0" snapToObjects="1">
      <p:cViewPr>
        <p:scale>
          <a:sx n="99" d="100"/>
          <a:sy n="99" d="100"/>
        </p:scale>
        <p:origin x="-137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F4AC66-4999-D540-852E-BE94529FA71B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B26DB2-62B5-F541-9913-628996501C1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7045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https</a:t>
            </a:r>
            <a:r>
              <a:rPr lang="nl-NL" dirty="0" smtClean="0"/>
              <a:t>://</a:t>
            </a:r>
            <a:r>
              <a:rPr lang="nl-NL" dirty="0" err="1" smtClean="0"/>
              <a:t>www.canva.com</a:t>
            </a:r>
            <a:r>
              <a:rPr lang="nl-NL" dirty="0" smtClean="0"/>
              <a:t>/</a:t>
            </a:r>
            <a:r>
              <a:rPr lang="nl-NL" dirty="0" err="1" smtClean="0"/>
              <a:t>learn</a:t>
            </a:r>
            <a:r>
              <a:rPr lang="nl-NL" dirty="0" smtClean="0"/>
              <a:t>/modern-fonts/ -&gt;</a:t>
            </a:r>
            <a:r>
              <a:rPr lang="nl-NL" baseline="0" dirty="0" smtClean="0"/>
              <a:t> Take a look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B26DB2-62B5-F541-9913-628996501C17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6983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2838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101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381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6628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618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1359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8737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045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759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870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9798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9FF36-1FF3-1D40-871F-F5C88914D7CE}" type="datetimeFigureOut">
              <a:rPr lang="es-ES" smtClean="0"/>
              <a:t>30-12-17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14CFEE-2678-E74B-9AAB-777EC51EFB3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470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EDUMARKETING 2b revised cop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8343"/>
            <a:ext cx="9144000" cy="3869211"/>
          </a:xfrm>
          <a:prstGeom prst="rect">
            <a:avLst/>
          </a:prstGeom>
        </p:spPr>
      </p:pic>
      <p:sp>
        <p:nvSpPr>
          <p:cNvPr id="8" name="Flecha izquierda 7"/>
          <p:cNvSpPr/>
          <p:nvPr/>
        </p:nvSpPr>
        <p:spPr>
          <a:xfrm rot="4568179">
            <a:off x="4744017" y="4801633"/>
            <a:ext cx="2054462" cy="343647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2245128" y="462376"/>
            <a:ext cx="50447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This</a:t>
            </a:r>
            <a:r>
              <a:rPr lang="es-ES" sz="1400" dirty="0" smtClean="0"/>
              <a:t> </a:t>
            </a:r>
            <a:r>
              <a:rPr lang="es-ES" sz="1400" dirty="0" err="1" smtClean="0"/>
              <a:t>text</a:t>
            </a:r>
            <a:r>
              <a:rPr lang="es-ES" sz="1400" dirty="0" smtClean="0"/>
              <a:t> </a:t>
            </a:r>
            <a:r>
              <a:rPr lang="es-ES" sz="1400" dirty="0" err="1" smtClean="0"/>
              <a:t>should</a:t>
            </a:r>
            <a:r>
              <a:rPr lang="es-ES" sz="1400" dirty="0" smtClean="0"/>
              <a:t> be</a:t>
            </a:r>
            <a:r>
              <a:rPr lang="es-ES" sz="1400" dirty="0" smtClean="0"/>
              <a:t>: una gu</a:t>
            </a:r>
            <a:r>
              <a:rPr lang="es-ES" sz="1400" dirty="0" smtClean="0"/>
              <a:t>ía para atraer y conquistar clientes B2B</a:t>
            </a:r>
            <a:endParaRPr lang="es-ES" sz="1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5215002" y="6011934"/>
            <a:ext cx="19384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Please</a:t>
            </a:r>
            <a:r>
              <a:rPr lang="es-ES" sz="1400" dirty="0" smtClean="0"/>
              <a:t> </a:t>
            </a:r>
            <a:r>
              <a:rPr lang="es-ES" sz="1400" dirty="0" err="1" smtClean="0"/>
              <a:t>remove</a:t>
            </a:r>
            <a:r>
              <a:rPr lang="es-ES" sz="1400" dirty="0" smtClean="0"/>
              <a:t> 2 </a:t>
            </a:r>
            <a:r>
              <a:rPr lang="es-ES" sz="1400" dirty="0" err="1" smtClean="0"/>
              <a:t>gears</a:t>
            </a:r>
            <a:r>
              <a:rPr lang="es-ES" sz="1400" dirty="0" smtClean="0"/>
              <a:t>. </a:t>
            </a:r>
            <a:endParaRPr lang="es-ES" sz="1400" dirty="0"/>
          </a:p>
        </p:txBody>
      </p:sp>
      <p:sp>
        <p:nvSpPr>
          <p:cNvPr id="11" name="Flecha izquierda 10"/>
          <p:cNvSpPr/>
          <p:nvPr/>
        </p:nvSpPr>
        <p:spPr>
          <a:xfrm rot="13748887">
            <a:off x="3661151" y="1294768"/>
            <a:ext cx="1760278" cy="403668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/>
          <p:cNvSpPr txBox="1"/>
          <p:nvPr/>
        </p:nvSpPr>
        <p:spPr>
          <a:xfrm>
            <a:off x="6936225" y="5241254"/>
            <a:ext cx="1938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Please</a:t>
            </a:r>
            <a:r>
              <a:rPr lang="es-ES" sz="1400" dirty="0" smtClean="0"/>
              <a:t> </a:t>
            </a:r>
            <a:r>
              <a:rPr lang="es-ES" sz="1400" dirty="0" err="1" smtClean="0"/>
              <a:t>add</a:t>
            </a:r>
            <a:r>
              <a:rPr lang="es-ES" sz="1400" dirty="0" smtClean="0"/>
              <a:t> a </a:t>
            </a:r>
            <a:r>
              <a:rPr lang="es-ES" sz="1400" dirty="0" err="1" smtClean="0"/>
              <a:t>construction</a:t>
            </a:r>
            <a:r>
              <a:rPr lang="es-ES" sz="1400" dirty="0" smtClean="0"/>
              <a:t> </a:t>
            </a:r>
            <a:r>
              <a:rPr lang="es-ES" sz="1400" dirty="0" err="1" smtClean="0"/>
              <a:t>crante</a:t>
            </a:r>
            <a:r>
              <a:rPr lang="es-ES" sz="1400" dirty="0" smtClean="0"/>
              <a:t>. </a:t>
            </a:r>
            <a:r>
              <a:rPr lang="es-ES" sz="1400" dirty="0" err="1" smtClean="0"/>
              <a:t>You</a:t>
            </a:r>
            <a:r>
              <a:rPr lang="es-ES" sz="1400" dirty="0" smtClean="0"/>
              <a:t> decide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exact</a:t>
            </a:r>
            <a:r>
              <a:rPr lang="es-ES" sz="1400" dirty="0" smtClean="0"/>
              <a:t> position</a:t>
            </a:r>
            <a:endParaRPr lang="es-ES" sz="1400" dirty="0"/>
          </a:p>
        </p:txBody>
      </p:sp>
      <p:sp>
        <p:nvSpPr>
          <p:cNvPr id="13" name="Flecha izquierda 12"/>
          <p:cNvSpPr/>
          <p:nvPr/>
        </p:nvSpPr>
        <p:spPr>
          <a:xfrm rot="4028462">
            <a:off x="5950698" y="4461769"/>
            <a:ext cx="1280405" cy="342934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" name="Imagen 2" descr="crane_PNG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597" y="4791153"/>
            <a:ext cx="2406034" cy="1598037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4452470" y="890483"/>
            <a:ext cx="403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Text has a </a:t>
            </a:r>
            <a:r>
              <a:rPr lang="es-ES" sz="1400" dirty="0" err="1" smtClean="0"/>
              <a:t>missing</a:t>
            </a:r>
            <a:r>
              <a:rPr lang="es-ES" sz="1400" dirty="0" smtClean="0"/>
              <a:t> </a:t>
            </a:r>
            <a:r>
              <a:rPr lang="es-ES" sz="1400" dirty="0" err="1" smtClean="0"/>
              <a:t>point</a:t>
            </a:r>
            <a:r>
              <a:rPr lang="es-ES" sz="1400" dirty="0" smtClean="0"/>
              <a:t>: Zamora E.</a:t>
            </a:r>
            <a:endParaRPr lang="es-ES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91758" y="4988546"/>
            <a:ext cx="402640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We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need</a:t>
            </a:r>
            <a:r>
              <a:rPr lang="es-ES" sz="1400" b="1" dirty="0" smtClean="0"/>
              <a:t> a </a:t>
            </a:r>
            <a:r>
              <a:rPr lang="es-ES" sz="1400" b="1" dirty="0" err="1" smtClean="0"/>
              <a:t>modern</a:t>
            </a:r>
            <a:r>
              <a:rPr lang="es-ES" sz="1400" b="1" dirty="0" smtClean="0"/>
              <a:t> FONT </a:t>
            </a:r>
            <a:r>
              <a:rPr lang="es-ES" sz="1400" b="1" dirty="0" err="1" smtClean="0"/>
              <a:t>for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the</a:t>
            </a:r>
            <a:r>
              <a:rPr lang="es-ES" sz="1400" b="1" dirty="0" smtClean="0"/>
              <a:t> TITLE, </a:t>
            </a:r>
            <a:r>
              <a:rPr lang="es-ES" sz="1400" b="1" dirty="0" err="1" smtClean="0"/>
              <a:t>subtitle</a:t>
            </a:r>
            <a:r>
              <a:rPr lang="es-ES" sz="1400" b="1" dirty="0" smtClean="0"/>
              <a:t> and </a:t>
            </a:r>
            <a:r>
              <a:rPr lang="es-ES" sz="1400" b="1" dirty="0" err="1" smtClean="0"/>
              <a:t>author's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name</a:t>
            </a:r>
            <a:r>
              <a:rPr lang="es-ES" sz="1400" b="1" dirty="0" smtClean="0"/>
              <a:t>. </a:t>
            </a:r>
            <a:r>
              <a:rPr lang="es-ES" sz="1400" b="1" dirty="0" err="1" smtClean="0"/>
              <a:t>Please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send</a:t>
            </a:r>
            <a:r>
              <a:rPr lang="es-ES" sz="1400" b="1" dirty="0" smtClean="0"/>
              <a:t> me </a:t>
            </a:r>
            <a:r>
              <a:rPr lang="es-ES" sz="1400" b="1" dirty="0" err="1" smtClean="0"/>
              <a:t>options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with</a:t>
            </a:r>
            <a:r>
              <a:rPr lang="es-ES" sz="1400" b="1" dirty="0" smtClean="0"/>
              <a:t>:</a:t>
            </a:r>
          </a:p>
          <a:p>
            <a:endParaRPr lang="es-ES" sz="1400" b="1" dirty="0" smtClean="0"/>
          </a:p>
          <a:p>
            <a:pPr marL="285750" indent="-285750">
              <a:buFont typeface="Arial"/>
              <a:buChar char="•"/>
            </a:pPr>
            <a:r>
              <a:rPr lang="es-ES" sz="1400" b="1" dirty="0" err="1" smtClean="0"/>
              <a:t>Qontra</a:t>
            </a:r>
            <a:endParaRPr lang="es-ES" sz="1400" b="1" dirty="0" smtClean="0"/>
          </a:p>
          <a:p>
            <a:pPr marL="285750" indent="-285750">
              <a:buFont typeface="Arial"/>
              <a:buChar char="•"/>
            </a:pPr>
            <a:r>
              <a:rPr lang="es-ES" sz="1400" b="1" dirty="0" err="1" smtClean="0"/>
              <a:t>Kollektif</a:t>
            </a:r>
            <a:endParaRPr lang="es-ES" sz="1400" b="1" dirty="0" smtClean="0"/>
          </a:p>
          <a:p>
            <a:pPr marL="285750" indent="-285750">
              <a:buFont typeface="Arial"/>
              <a:buChar char="•"/>
            </a:pPr>
            <a:r>
              <a:rPr lang="es-ES" sz="1400" b="1" dirty="0" err="1" smtClean="0"/>
              <a:t>Radnika</a:t>
            </a:r>
            <a:endParaRPr lang="es-ES" sz="1400" b="1" dirty="0" smtClean="0"/>
          </a:p>
          <a:p>
            <a:pPr marL="285750" indent="-285750">
              <a:buFont typeface="Arial"/>
              <a:buChar char="•"/>
            </a:pPr>
            <a:r>
              <a:rPr lang="es-ES" sz="1400" b="1" dirty="0" err="1" smtClean="0">
                <a:solidFill>
                  <a:srgbClr val="FF0000"/>
                </a:solidFill>
              </a:rPr>
              <a:t>Or</a:t>
            </a:r>
            <a:r>
              <a:rPr lang="es-ES" sz="1400" b="1" dirty="0" smtClean="0">
                <a:solidFill>
                  <a:srgbClr val="FF0000"/>
                </a:solidFill>
              </a:rPr>
              <a:t> </a:t>
            </a:r>
            <a:r>
              <a:rPr lang="es-ES" sz="1400" b="1" dirty="0" err="1" smtClean="0">
                <a:solidFill>
                  <a:srgbClr val="FF0000"/>
                </a:solidFill>
              </a:rPr>
              <a:t>may</a:t>
            </a:r>
            <a:r>
              <a:rPr lang="es-ES" sz="1400" b="1" dirty="0" smtClean="0">
                <a:solidFill>
                  <a:srgbClr val="FF0000"/>
                </a:solidFill>
              </a:rPr>
              <a:t> be </a:t>
            </a:r>
            <a:r>
              <a:rPr lang="es-ES" sz="1400" b="1" dirty="0" err="1" smtClean="0">
                <a:solidFill>
                  <a:srgbClr val="FF0000"/>
                </a:solidFill>
              </a:rPr>
              <a:t>another</a:t>
            </a:r>
            <a:r>
              <a:rPr lang="es-ES" sz="1400" b="1" dirty="0" smtClean="0">
                <a:solidFill>
                  <a:srgbClr val="FF0000"/>
                </a:solidFill>
              </a:rPr>
              <a:t> </a:t>
            </a:r>
            <a:r>
              <a:rPr lang="es-ES" sz="1400" b="1" dirty="0" err="1" smtClean="0">
                <a:solidFill>
                  <a:srgbClr val="FF0000"/>
                </a:solidFill>
              </a:rPr>
              <a:t>one</a:t>
            </a:r>
            <a:r>
              <a:rPr lang="es-ES" sz="1400" b="1" dirty="0" smtClean="0">
                <a:solidFill>
                  <a:srgbClr val="FF0000"/>
                </a:solidFill>
              </a:rPr>
              <a:t> </a:t>
            </a:r>
            <a:r>
              <a:rPr lang="es-ES" sz="1400" b="1" dirty="0" err="1" smtClean="0">
                <a:solidFill>
                  <a:srgbClr val="FF0000"/>
                </a:solidFill>
              </a:rPr>
              <a:t>you</a:t>
            </a:r>
            <a:r>
              <a:rPr lang="es-ES" sz="1400" b="1" dirty="0" smtClean="0">
                <a:solidFill>
                  <a:srgbClr val="FF0000"/>
                </a:solidFill>
              </a:rPr>
              <a:t> </a:t>
            </a:r>
            <a:r>
              <a:rPr lang="es-ES" sz="1400" b="1" dirty="0" err="1" smtClean="0">
                <a:solidFill>
                  <a:srgbClr val="FF0000"/>
                </a:solidFill>
              </a:rPr>
              <a:t>suggest</a:t>
            </a:r>
            <a:endParaRPr lang="es-ES" sz="1400" b="1" dirty="0">
              <a:solidFill>
                <a:srgbClr val="FF0000"/>
              </a:solidFill>
            </a:endParaRPr>
          </a:p>
        </p:txBody>
      </p:sp>
      <p:sp>
        <p:nvSpPr>
          <p:cNvPr id="17" name="Flecha izquierda 16"/>
          <p:cNvSpPr/>
          <p:nvPr/>
        </p:nvSpPr>
        <p:spPr>
          <a:xfrm rot="16899514">
            <a:off x="6869774" y="1131681"/>
            <a:ext cx="567257" cy="173324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tángulo 17"/>
          <p:cNvSpPr/>
          <p:nvPr/>
        </p:nvSpPr>
        <p:spPr>
          <a:xfrm>
            <a:off x="104587" y="6508276"/>
            <a:ext cx="30700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1200" dirty="0" err="1"/>
              <a:t>https</a:t>
            </a:r>
            <a:r>
              <a:rPr lang="nl-NL" sz="1200" dirty="0"/>
              <a:t>://</a:t>
            </a:r>
            <a:r>
              <a:rPr lang="nl-NL" sz="1200" dirty="0" err="1"/>
              <a:t>www.canva.com</a:t>
            </a:r>
            <a:r>
              <a:rPr lang="nl-NL" sz="1200" dirty="0"/>
              <a:t>/</a:t>
            </a:r>
            <a:r>
              <a:rPr lang="nl-NL" sz="1200" dirty="0" err="1"/>
              <a:t>learn</a:t>
            </a:r>
            <a:r>
              <a:rPr lang="nl-NL" sz="1200" dirty="0"/>
              <a:t>/modern-fonts/ 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999550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98</Words>
  <Application>Microsoft Macintosh PowerPoint</Application>
  <PresentationFormat>Presentación en pantalla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 </dc:creator>
  <cp:lastModifiedBy>User </cp:lastModifiedBy>
  <cp:revision>17</cp:revision>
  <dcterms:created xsi:type="dcterms:W3CDTF">2017-12-28T23:19:59Z</dcterms:created>
  <dcterms:modified xsi:type="dcterms:W3CDTF">2017-12-30T22:52:33Z</dcterms:modified>
</cp:coreProperties>
</file>